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9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9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51" r:id="rId26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66" Type="http://schemas.openxmlformats.org/officeDocument/2006/relationships/slide" Target="slides/slide19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81.png>
</file>

<file path=ppt/media/image282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9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2" name="Shape 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3" name="Google Shape;5473;p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74" name="Google Shape;5474;p1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59.xml"/><Relationship Id="rId2" Type="http://schemas.openxmlformats.org/officeDocument/2006/relationships/notesSlide" Target="../notesSlides/notesSlide196.xml"/><Relationship Id="rId3" Type="http://schemas.openxmlformats.org/officeDocument/2006/relationships/image" Target="../media/image281.png"/><Relationship Id="rId4" Type="http://schemas.openxmlformats.org/officeDocument/2006/relationships/image" Target="../media/image282.png"/></Relationships>
</file>

<file path=ppt/slides/slide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5" name="Shape 5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6" name="Google Shape;5476;p752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</a:pPr>
            <a:r>
              <a:rPr b="0" i="0" lang="zh-CN" sz="3500" u="none" cap="none" strike="noStrike">
                <a:solidFill>
                  <a:srgbClr val="62217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VARIATION</a:t>
            </a:r>
            <a:endParaRPr b="0" i="0" sz="3500" u="none" cap="none" strike="noStrike">
              <a:solidFill>
                <a:srgbClr val="6B7C72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5477" name="Google Shape;5477;p752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b="0" i="0" lang="zh-CN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Variation exists within every population</a:t>
            </a:r>
            <a:endParaRPr/>
          </a:p>
          <a:p>
            <a:pPr indent="-2286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b="0" i="0" lang="zh-CN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Variation leads to natural selection</a:t>
            </a:r>
            <a:endParaRPr/>
          </a:p>
          <a:p>
            <a:pPr indent="-2286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b="0" i="0" lang="zh-CN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Variation caused by genetic differences (mutations)</a:t>
            </a:r>
            <a:endParaRPr b="0" i="0" sz="24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78" name="Google Shape;5478;p7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2571750"/>
            <a:ext cx="3683100" cy="16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9" name="Google Shape;5479;p7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3900" y="2762250"/>
            <a:ext cx="4152900" cy="14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